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>
        <p:scale>
          <a:sx n="33" d="100"/>
          <a:sy n="33" d="100"/>
        </p:scale>
        <p:origin x="768" y="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7200-372A-4F8E-8777-D0D561D66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28026-1C9A-4939-86D8-13DEB762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5DC6C-D012-47A1-AF69-E2F3A4E0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4E76-EB46-43F3-BAD7-C2F29676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EB30-D7F3-4A49-9104-8CC0BBCD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5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1895-4896-4B50-83EF-E14D9768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5FCAB-4D1F-4C26-A5D3-D2B2B50C6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8DB47-54B1-4261-A22D-7FC79FF6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C6C21-5368-4417-A04B-9D49A23F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81D79-A538-4836-B661-330C625D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4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5CC70-CF91-4F66-B0EA-55F1BEB57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58BAE-4090-4D15-BBDD-0FDA2FEAE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945E-287E-44A4-AEE1-FD816BE8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96209-FA79-494E-8C35-346802BB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4DFF0-C63B-4A30-BDB9-B0CB5FF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7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043E-0D88-4758-852A-3EDD48FD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4D302-127D-41A5-95A7-DC0CEDC4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36F96-3EEC-46CB-91A8-933652A2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870A1-E563-4C5E-8FB4-86FFB449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732E8-DB7A-4AA0-BB91-66CB9608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6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9943-AFA5-40B1-BB26-2CB76A0E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F5D94-0201-4759-90D0-FE408963D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DFF84-C01B-4DA6-9C14-F5363216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6ABC-ACAD-4708-8568-B6B7F66A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99F18-043D-46CA-A33F-D6A44EC5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1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A5FE-0883-4EC6-BE20-3CCF69AB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D15A3-51A9-4FD4-BA27-C44E65116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FE7D4-609D-4C55-BC4F-F4F6D3C1A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3812F-1C3C-4ADB-8824-69C94953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D8B92-1B80-4B06-90EC-5F41BC37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E0D69-4AEF-40B0-BA50-6CCBC8B3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1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DEDE-3BF5-487E-AD93-01D17E04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A9D6F-4C41-41E1-838D-D9D521E20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D8AC7-2762-4429-93C7-41A64A8E6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D622B-5E81-4A43-BAD7-33B0FD807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3395-8F17-4532-95F9-F49412716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915F8-431C-4A31-BF4B-F6D00531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6A8E7-D423-4BD4-AAC0-7566D61C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06102-7D90-4B8E-A706-3092FD3D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C7F7-54D2-418B-B1CF-850A4A59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F0DA8-945B-4349-A9F9-1428BE66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D119B-D1D3-4D9D-BB22-7B0DC334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A3F15-2A44-4487-86B5-140526C3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6F3FF-CC47-494E-9C18-20B8A7D5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C05B1-0831-4FF9-9B0B-498F8304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09F98-6519-4DB5-A00F-F6B5AE68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8985-BC3E-4B31-AB8B-29D494A6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344F-1944-45CA-95DF-89662E453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DC4E3-2890-4956-8765-4B74D99DA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92347-9076-4D72-997C-101DF1DE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A8D7A-BE12-43E9-9FE1-5D6E0FFB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D3973-360C-4A75-A971-731382DB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8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D286-EBD4-4B1D-AE3C-081A8CE5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B3936-6D4B-4161-92B8-65B419E7E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FD7E-A16F-43F8-B1BC-4654B4016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ACDCE-17A3-4AD2-9FA2-1D351DA1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153B6-5731-4320-B456-D603CFBC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5CA01-BF08-4D2D-BF7C-C6C5859A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9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7752E-A8FB-4983-A821-CA94AAA8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55B31-8063-468D-AC0A-F1368A8C7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DC85B-1669-4F59-836D-028822B9FE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E2D34-E30A-47CE-A33D-2A408B30354D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C0AAF-C468-4F12-8326-821EB4F0F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D3E7B-C8EF-46CF-82C5-D90548B30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A5D06-AD38-4513-BC26-16FFC388A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C6944952-2DB8-4835-841C-4D41B5219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422"/>
            <a:ext cx="12192000" cy="56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B050979-386A-4D45-9589-F461505042B2}"/>
              </a:ext>
            </a:extLst>
          </p:cNvPr>
          <p:cNvGrpSpPr/>
          <p:nvPr/>
        </p:nvGrpSpPr>
        <p:grpSpPr>
          <a:xfrm>
            <a:off x="2643650" y="-6764384"/>
            <a:ext cx="4572000" cy="3744436"/>
            <a:chOff x="2643650" y="-6764384"/>
            <a:chExt cx="4572000" cy="3744436"/>
          </a:xfrm>
        </p:grpSpPr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id="{0680C66A-5089-4B98-8A8E-D78EF8D66FD8}"/>
                </a:ext>
              </a:extLst>
            </p:cNvPr>
            <p:cNvSpPr/>
            <p:nvPr/>
          </p:nvSpPr>
          <p:spPr>
            <a:xfrm rot="1767815">
              <a:off x="2643650" y="-6764384"/>
              <a:ext cx="4572000" cy="3744436"/>
            </a:xfrm>
            <a:prstGeom prst="irregularSeal2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88DC22-3459-441F-87FC-F9D07CCADEAB}"/>
                </a:ext>
              </a:extLst>
            </p:cNvPr>
            <p:cNvSpPr txBox="1"/>
            <p:nvPr/>
          </p:nvSpPr>
          <p:spPr>
            <a:xfrm>
              <a:off x="3979710" y="-5682138"/>
              <a:ext cx="13981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HIT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39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F35AB1D-EF8A-48BB-838D-1C67B5D40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087"/>
            <a:ext cx="12192000" cy="55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E19D5A6-EA3B-4C54-B452-8FCE97E16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85"/>
            <a:ext cx="12192000" cy="56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C8A1BF6-B987-43EC-A526-71ABCBD9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828"/>
            <a:ext cx="12192000" cy="54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5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735915B-2508-4A15-977F-B0E4B6F5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267"/>
            <a:ext cx="12192000" cy="5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7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ADE30069-4368-461E-B40A-FC79FD614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983"/>
            <a:ext cx="12192000" cy="55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2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26D50AB0-3EC3-4BD0-8BED-01554D6E7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628"/>
            <a:ext cx="12192000" cy="54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5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73424D4F-045D-42AE-9566-3C9C6EBCF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787"/>
            <a:ext cx="12192000" cy="55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09D7B5E-1DD5-4703-B5CD-3F97771A9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87"/>
            <a:ext cx="12192000" cy="56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22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Silcott</dc:creator>
  <cp:lastModifiedBy>James Silcott</cp:lastModifiedBy>
  <cp:revision>4</cp:revision>
  <dcterms:created xsi:type="dcterms:W3CDTF">2020-09-08T12:26:44Z</dcterms:created>
  <dcterms:modified xsi:type="dcterms:W3CDTF">2020-09-09T11:39:48Z</dcterms:modified>
</cp:coreProperties>
</file>